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fsoco-dataset.com/" TargetMode="External"/><Relationship Id="rId3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avid Korčák, Roman Ší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David Korčák, Roman Šíp</a:t>
            </a:r>
          </a:p>
        </p:txBody>
      </p:sp>
      <p:sp>
        <p:nvSpPr>
          <p:cNvPr id="172" name="Traffic Cone Segment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Traffic Cone Segmentation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he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</a:t>
            </a:r>
          </a:p>
        </p:txBody>
      </p:sp>
      <p:sp>
        <p:nvSpPr>
          <p:cNvPr id="175" name="We are members of the autonomous group at eForce Prague Formul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are members of the autonomous group at eForce Prague Formula</a:t>
            </a:r>
          </a:p>
          <a:p>
            <a:pPr/>
            <a:r>
              <a:t>Development of self-driving electric car</a:t>
            </a:r>
          </a:p>
          <a:p>
            <a:pPr/>
            <a:r>
              <a:t>Perception with an RGB camera</a:t>
            </a:r>
          </a:p>
        </p:txBody>
      </p:sp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12041" t="11283" r="8758" b="11283"/>
          <a:stretch>
            <a:fillRect/>
          </a:stretch>
        </p:blipFill>
        <p:spPr>
          <a:xfrm>
            <a:off x="12585886" y="6156704"/>
            <a:ext cx="11019066" cy="7180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eforce_logo.png" descr="eforce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68350" y="207121"/>
            <a:ext cx="4892114" cy="3613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he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</a:t>
            </a:r>
          </a:p>
        </p:txBody>
      </p:sp>
      <p:sp>
        <p:nvSpPr>
          <p:cNvPr id="180" name="Key landmark for navigating the car - colored traffic con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landmark for navigating the car - colored traffic cones</a:t>
            </a:r>
          </a:p>
          <a:p>
            <a:pPr/>
            <a:r>
              <a:t>Cones follow certain rules: </a:t>
            </a:r>
          </a:p>
          <a:p>
            <a:pPr marL="889000" indent="-889000">
              <a:buSzPct val="100000"/>
              <a:buAutoNum type="arabicPeriod" startAt="1"/>
            </a:pPr>
            <a:r>
              <a:t>Blue</a:t>
            </a:r>
            <a:r>
              <a:t> - left</a:t>
            </a:r>
          </a:p>
          <a:p>
            <a:pPr marL="889000" indent="-889000">
              <a:buSzPct val="100000"/>
              <a:buAutoNum type="arabicPeriod" startAt="1"/>
            </a:pPr>
            <a:r>
              <a:t>Yellow</a:t>
            </a:r>
            <a:r>
              <a:t> - right</a:t>
            </a:r>
          </a:p>
          <a:p>
            <a:pPr marL="889000" indent="-889000">
              <a:buSzPct val="100000"/>
              <a:buAutoNum type="arabicPeriod" startAt="1"/>
            </a:pPr>
            <a:r>
              <a:t>Orange - exit zones</a:t>
            </a:r>
          </a:p>
          <a:p>
            <a:pPr marL="889000" indent="-889000">
              <a:buSzPct val="100000"/>
              <a:buAutoNum type="arabicPeriod" startAt="1"/>
            </a:pPr>
            <a:r>
              <a:t>Big Orange (with two white stripes) - start/finish line</a:t>
            </a:r>
          </a:p>
        </p:txBody>
      </p:sp>
      <p:pic>
        <p:nvPicPr>
          <p:cNvPr id="181" name="amz_00228.png" descr="amz_00228.png"/>
          <p:cNvPicPr>
            <a:picLocks noChangeAspect="1"/>
          </p:cNvPicPr>
          <p:nvPr/>
        </p:nvPicPr>
        <p:blipFill>
          <a:blip r:embed="rId2">
            <a:extLst/>
          </a:blip>
          <a:srcRect l="18365" t="22024" r="17493" b="24409"/>
          <a:stretch>
            <a:fillRect/>
          </a:stretch>
        </p:blipFill>
        <p:spPr>
          <a:xfrm>
            <a:off x="11373248" y="5250764"/>
            <a:ext cx="12071749" cy="5040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</a:t>
            </a:r>
          </a:p>
        </p:txBody>
      </p:sp>
      <p:sp>
        <p:nvSpPr>
          <p:cNvPr id="184" name="Currently: object detection (YoloV8-small) + homography proj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Currently: object detection (YoloV8-small) + homography projection</a:t>
            </a:r>
          </a:p>
          <a:p>
            <a:pPr/>
            <a:r>
              <a:t>Requires manual (re)calibration of the camera to find the homography matrix</a:t>
            </a:r>
          </a:p>
          <a:p>
            <a:pPr/>
            <a:r>
              <a:t>Sensitive to shaking, disturbances</a:t>
            </a:r>
          </a:p>
          <a:p>
            <a:pPr/>
            <a:r>
              <a:t>New idea: Find the pixels of the cone in the image, estimate corners of it’s base and using known dimensions of the cone, estimate it’s 2D coordinates on the ground plane </a:t>
            </a:r>
          </a:p>
        </p:txBody>
      </p:sp>
      <p:sp>
        <p:nvSpPr>
          <p:cNvPr id="185" name="Line"/>
          <p:cNvSpPr/>
          <p:nvPr/>
        </p:nvSpPr>
        <p:spPr>
          <a:xfrm>
            <a:off x="11667735" y="7179479"/>
            <a:ext cx="2630321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" name="Noisy detections"/>
          <p:cNvSpPr txBox="1"/>
          <p:nvPr/>
        </p:nvSpPr>
        <p:spPr>
          <a:xfrm>
            <a:off x="14698898" y="6775263"/>
            <a:ext cx="4675328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Noisy detections</a:t>
            </a:r>
          </a:p>
        </p:txBody>
      </p:sp>
      <p:sp>
        <p:nvSpPr>
          <p:cNvPr id="187" name="Line"/>
          <p:cNvSpPr/>
          <p:nvPr/>
        </p:nvSpPr>
        <p:spPr>
          <a:xfrm>
            <a:off x="7586779" y="9698370"/>
            <a:ext cx="2630321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We need segmentation of the cone"/>
          <p:cNvSpPr txBox="1"/>
          <p:nvPr/>
        </p:nvSpPr>
        <p:spPr>
          <a:xfrm>
            <a:off x="10490202" y="9294154"/>
            <a:ext cx="961004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 need segmentation of the cone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91" name="Publicly available dataset FSOCO https://www.fsoco-dataset.com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Publicly available dataset FSOCO </a:t>
            </a:r>
            <a:r>
              <a:rPr u="sng">
                <a:hlinkClick r:id="rId2" invalidUrl="" action="" tgtFrame="" tooltip="" history="1" highlightClick="0" endSnd="0"/>
              </a:rPr>
              <a:t>https://www.fsoco-dataset.com/</a:t>
            </a:r>
          </a:p>
          <a:p>
            <a:pPr/>
            <a:r>
              <a:t>Camera images labelled and collected by different teams</a:t>
            </a:r>
          </a:p>
          <a:p>
            <a:pPr/>
            <a:r>
              <a:t>1516 images with full (instance) segmentation masks 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519" y="7611856"/>
            <a:ext cx="22298962" cy="5735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nalysis of the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of the dataset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5496" y="2654731"/>
            <a:ext cx="19053008" cy="110451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big issue !"/>
          <p:cNvSpPr txBox="1"/>
          <p:nvPr/>
        </p:nvSpPr>
        <p:spPr>
          <a:xfrm rot="1469800">
            <a:off x="18934780" y="1457865"/>
            <a:ext cx="3904058" cy="1031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big issue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nalysis of the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of the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